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26FE-A757-485B-A879-9188071902B3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E80FE-4B3B-4FCF-BAED-C5C76A3304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64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CB721-F7CE-41C8-9B26-CD871AC00A8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22867-3822-4D90-85BD-E8A3BDE32610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4ABF6-AF27-4641-8443-955E99ADF80E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57B2B-854F-43C6-AAE7-B3A06D78136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47DE4-FC06-41F7-9748-52C8C9AB166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53E2E-FF35-439A-B11B-774BB55AF6E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7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C54C-2DAB-4FF9-88A9-82DC3B32939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61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7FA8F-550A-4077-9EC2-CFB4C5DC6C1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2B67-2B2D-4F87-B248-0C2FA4E6EEF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9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9D646-9B8C-4F7B-846F-60EAA1753E3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6936-4E88-407C-95D4-00F22D35E4E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4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04090-7AE7-40EF-94CB-BE9CE38DF76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7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3DF3C-514C-407D-8396-33E55281CD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9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B0E9D-6E46-4B6A-AEC2-8A85A9975D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4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DD42D-9E9A-48BA-8715-040F01E3450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BAC3-1F1E-4D70-89D0-382072DF980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3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293985D2-A5F7-416C-9291-9014FCC3127C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5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43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j01832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533400"/>
            <a:ext cx="4978400" cy="53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1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952500"/>
            <a:ext cx="807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FFFF"/>
                </a:solidFill>
                <a:cs typeface="Arial" charset="0"/>
              </a:rPr>
              <a:t>JINGLE, JINGLE, ALL THE WAY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FFFFFF"/>
              </a:solidFill>
              <a:cs typeface="Arial" charset="0"/>
            </a:endParaRP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Jingle, jingle all the way[Echo]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Let the sleigh bells ring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Santa is the messenger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Jesus is the King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cs typeface="Arial" charset="0"/>
            </a:endParaRP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He comes to us on Christmas day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a tiny, baby boy,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a promise kept,from God with love.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Let’s sing a song of joy.</a:t>
            </a:r>
          </a:p>
        </p:txBody>
      </p:sp>
    </p:spTree>
    <p:extLst>
      <p:ext uri="{BB962C8B-B14F-4D97-AF65-F5344CB8AC3E}">
        <p14:creationId xmlns:p14="http://schemas.microsoft.com/office/powerpoint/2010/main" val="427327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9600" y="952500"/>
            <a:ext cx="807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Jingle, jingle all the way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Let the sleigh bells ring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Santa is the messenger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Jesus is the King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cs typeface="Arial" charset="0"/>
            </a:endParaRP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He comes into our lives each day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with gifts to make us sing: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forgiveness, peace and love and hope.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Yes, Jesus is the King.</a:t>
            </a:r>
          </a:p>
        </p:txBody>
      </p:sp>
    </p:spTree>
    <p:extLst>
      <p:ext uri="{BB962C8B-B14F-4D97-AF65-F5344CB8AC3E}">
        <p14:creationId xmlns:p14="http://schemas.microsoft.com/office/powerpoint/2010/main" val="280601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09600" y="952500"/>
            <a:ext cx="807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FFFFFF"/>
              </a:solidFill>
              <a:cs typeface="Arial" charset="0"/>
            </a:endParaRP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Jingle, jingle all the way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Let the sleigh bells ring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Santa is the messenger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Jesus is the King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cs typeface="Arial" charset="0"/>
            </a:endParaRP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He’ll come again one brilliant day,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Jesus, loving King,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to take us to a special place:</a:t>
            </a: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eternal life with Him.</a:t>
            </a:r>
          </a:p>
        </p:txBody>
      </p:sp>
    </p:spTree>
    <p:extLst>
      <p:ext uri="{BB962C8B-B14F-4D97-AF65-F5344CB8AC3E}">
        <p14:creationId xmlns:p14="http://schemas.microsoft.com/office/powerpoint/2010/main" val="248710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43000" y="1600200"/>
            <a:ext cx="63246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Jingle, jingle all the way [Echo]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Let the sleigh bells ring [Echo]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Santa is the messenger [Echo]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Jesus is the King [Echo]</a:t>
            </a:r>
          </a:p>
        </p:txBody>
      </p:sp>
    </p:spTree>
    <p:extLst>
      <p:ext uri="{BB962C8B-B14F-4D97-AF65-F5344CB8AC3E}">
        <p14:creationId xmlns:p14="http://schemas.microsoft.com/office/powerpoint/2010/main" val="2310471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2012-03-21T14:16:35Z</dcterms:created>
  <dcterms:modified xsi:type="dcterms:W3CDTF">2012-03-21T14:17:14Z</dcterms:modified>
</cp:coreProperties>
</file>